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legreya Black" panose="020B0604020202020204" charset="0"/>
      <p:bold r:id="rId20"/>
      <p:boldItalic r:id="rId21"/>
    </p:embeddedFont>
    <p:embeddedFont>
      <p:font typeface="Alegreya ExtraBold" panose="020B0604020202020204" charset="0"/>
      <p:bold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80B2C-939B-44C5-8CA0-C24BDD40B294}" v="9" dt="2024-07-29T22:38:42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97C80B2C-939B-44C5-8CA0-C24BDD40B294}"/>
    <pc:docChg chg="custSel modSld">
      <pc:chgData name="Jill Jones" userId="18e2199af911abfd" providerId="LiveId" clId="{97C80B2C-939B-44C5-8CA0-C24BDD40B294}" dt="2024-07-29T22:39:01.770" v="59" actId="14100"/>
      <pc:docMkLst>
        <pc:docMk/>
      </pc:docMkLst>
      <pc:sldChg chg="modSp mod">
        <pc:chgData name="Jill Jones" userId="18e2199af911abfd" providerId="LiveId" clId="{97C80B2C-939B-44C5-8CA0-C24BDD40B294}" dt="2024-07-29T22:32:43.128" v="6" actId="27636"/>
        <pc:sldMkLst>
          <pc:docMk/>
          <pc:sldMk cId="0" sldId="260"/>
        </pc:sldMkLst>
        <pc:spChg chg="mod">
          <ac:chgData name="Jill Jones" userId="18e2199af911abfd" providerId="LiveId" clId="{97C80B2C-939B-44C5-8CA0-C24BDD40B294}" dt="2024-07-29T22:32:43.128" v="6" actId="27636"/>
          <ac:spMkLst>
            <pc:docMk/>
            <pc:sldMk cId="0" sldId="260"/>
            <ac:spMk id="88" creationId="{00000000-0000-0000-0000-000000000000}"/>
          </ac:spMkLst>
        </pc:spChg>
        <pc:spChg chg="mod">
          <ac:chgData name="Jill Jones" userId="18e2199af911abfd" providerId="LiveId" clId="{97C80B2C-939B-44C5-8CA0-C24BDD40B294}" dt="2024-07-29T22:32:43.124" v="5" actId="27636"/>
          <ac:spMkLst>
            <pc:docMk/>
            <pc:sldMk cId="0" sldId="260"/>
            <ac:spMk id="89" creationId="{00000000-0000-0000-0000-000000000000}"/>
          </ac:spMkLst>
        </pc:spChg>
      </pc:sldChg>
      <pc:sldChg chg="addSp delSp modSp mod delAnim modAnim">
        <pc:chgData name="Jill Jones" userId="18e2199af911abfd" providerId="LiveId" clId="{97C80B2C-939B-44C5-8CA0-C24BDD40B294}" dt="2024-07-29T22:34:24.352" v="24" actId="1076"/>
        <pc:sldMkLst>
          <pc:docMk/>
          <pc:sldMk cId="0" sldId="262"/>
        </pc:sldMkLst>
        <pc:picChg chg="add mod">
          <ac:chgData name="Jill Jones" userId="18e2199af911abfd" providerId="LiveId" clId="{97C80B2C-939B-44C5-8CA0-C24BDD40B294}" dt="2024-07-29T22:33:01.858" v="9" actId="14100"/>
          <ac:picMkLst>
            <pc:docMk/>
            <pc:sldMk cId="0" sldId="262"/>
            <ac:picMk id="2" creationId="{97270D3D-D1B6-7CFA-6C3A-DD3A7FD9580F}"/>
          </ac:picMkLst>
        </pc:picChg>
        <pc:picChg chg="add mod">
          <ac:chgData name="Jill Jones" userId="18e2199af911abfd" providerId="LiveId" clId="{97C80B2C-939B-44C5-8CA0-C24BDD40B294}" dt="2024-07-29T22:33:32.419" v="18" actId="1035"/>
          <ac:picMkLst>
            <pc:docMk/>
            <pc:sldMk cId="0" sldId="262"/>
            <ac:picMk id="3" creationId="{E9905BD5-C463-9EFC-A794-FF88EF74682C}"/>
          </ac:picMkLst>
        </pc:picChg>
        <pc:picChg chg="add mod">
          <ac:chgData name="Jill Jones" userId="18e2199af911abfd" providerId="LiveId" clId="{97C80B2C-939B-44C5-8CA0-C24BDD40B294}" dt="2024-07-29T22:34:24.352" v="24" actId="1076"/>
          <ac:picMkLst>
            <pc:docMk/>
            <pc:sldMk cId="0" sldId="262"/>
            <ac:picMk id="4" creationId="{8B45047D-385A-73E7-7009-B84CB2BA1F6F}"/>
          </ac:picMkLst>
        </pc:picChg>
        <pc:picChg chg="del">
          <ac:chgData name="Jill Jones" userId="18e2199af911abfd" providerId="LiveId" clId="{97C80B2C-939B-44C5-8CA0-C24BDD40B294}" dt="2024-07-29T22:31:42.315" v="0" actId="478"/>
          <ac:picMkLst>
            <pc:docMk/>
            <pc:sldMk cId="0" sldId="262"/>
            <ac:picMk id="109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1:43.352" v="1" actId="478"/>
          <ac:picMkLst>
            <pc:docMk/>
            <pc:sldMk cId="0" sldId="262"/>
            <ac:picMk id="110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3:34.837" v="19" actId="478"/>
          <ac:picMkLst>
            <pc:docMk/>
            <pc:sldMk cId="0" sldId="262"/>
            <ac:picMk id="112" creationId="{00000000-0000-0000-0000-000000000000}"/>
          </ac:picMkLst>
        </pc:picChg>
      </pc:sldChg>
      <pc:sldChg chg="addSp delSp modSp mod delAnim modAnim">
        <pc:chgData name="Jill Jones" userId="18e2199af911abfd" providerId="LiveId" clId="{97C80B2C-939B-44C5-8CA0-C24BDD40B294}" dt="2024-07-29T22:37:04.177" v="42" actId="14100"/>
        <pc:sldMkLst>
          <pc:docMk/>
          <pc:sldMk cId="0" sldId="263"/>
        </pc:sldMkLst>
        <pc:spChg chg="mod">
          <ac:chgData name="Jill Jones" userId="18e2199af911abfd" providerId="LiveId" clId="{97C80B2C-939B-44C5-8CA0-C24BDD40B294}" dt="2024-07-29T22:32:43.085" v="3" actId="27636"/>
          <ac:spMkLst>
            <pc:docMk/>
            <pc:sldMk cId="0" sldId="263"/>
            <ac:spMk id="117" creationId="{00000000-0000-0000-0000-000000000000}"/>
          </ac:spMkLst>
        </pc:spChg>
        <pc:picChg chg="add mod">
          <ac:chgData name="Jill Jones" userId="18e2199af911abfd" providerId="LiveId" clId="{97C80B2C-939B-44C5-8CA0-C24BDD40B294}" dt="2024-07-29T22:35:32.013" v="31" actId="14100"/>
          <ac:picMkLst>
            <pc:docMk/>
            <pc:sldMk cId="0" sldId="263"/>
            <ac:picMk id="2" creationId="{75759A1F-812A-B44C-4CB3-4A08BBA4785F}"/>
          </ac:picMkLst>
        </pc:picChg>
        <pc:picChg chg="add mod">
          <ac:chgData name="Jill Jones" userId="18e2199af911abfd" providerId="LiveId" clId="{97C80B2C-939B-44C5-8CA0-C24BDD40B294}" dt="2024-07-29T22:36:13.162" v="37" actId="1076"/>
          <ac:picMkLst>
            <pc:docMk/>
            <pc:sldMk cId="0" sldId="263"/>
            <ac:picMk id="3" creationId="{D807177B-9713-E200-42E2-B4C279C8D791}"/>
          </ac:picMkLst>
        </pc:picChg>
        <pc:picChg chg="add mod">
          <ac:chgData name="Jill Jones" userId="18e2199af911abfd" providerId="LiveId" clId="{97C80B2C-939B-44C5-8CA0-C24BDD40B294}" dt="2024-07-29T22:37:04.177" v="42" actId="14100"/>
          <ac:picMkLst>
            <pc:docMk/>
            <pc:sldMk cId="0" sldId="263"/>
            <ac:picMk id="4" creationId="{EEC26908-1973-FCDA-F694-2CD2F3EF274F}"/>
          </ac:picMkLst>
        </pc:picChg>
        <pc:picChg chg="del">
          <ac:chgData name="Jill Jones" userId="18e2199af911abfd" providerId="LiveId" clId="{97C80B2C-939B-44C5-8CA0-C24BDD40B294}" dt="2024-07-29T22:34:35.163" v="25" actId="478"/>
          <ac:picMkLst>
            <pc:docMk/>
            <pc:sldMk cId="0" sldId="263"/>
            <ac:picMk id="125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5:34.427" v="32" actId="478"/>
          <ac:picMkLst>
            <pc:docMk/>
            <pc:sldMk cId="0" sldId="263"/>
            <ac:picMk id="126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6:14.668" v="38" actId="478"/>
          <ac:picMkLst>
            <pc:docMk/>
            <pc:sldMk cId="0" sldId="263"/>
            <ac:picMk id="127" creationId="{00000000-0000-0000-0000-000000000000}"/>
          </ac:picMkLst>
        </pc:picChg>
      </pc:sldChg>
      <pc:sldChg chg="addSp delSp modSp mod delAnim modAnim">
        <pc:chgData name="Jill Jones" userId="18e2199af911abfd" providerId="LiveId" clId="{97C80B2C-939B-44C5-8CA0-C24BDD40B294}" dt="2024-07-29T22:39:01.770" v="59" actId="14100"/>
        <pc:sldMkLst>
          <pc:docMk/>
          <pc:sldMk cId="0" sldId="264"/>
        </pc:sldMkLst>
        <pc:picChg chg="add mod">
          <ac:chgData name="Jill Jones" userId="18e2199af911abfd" providerId="LiveId" clId="{97C80B2C-939B-44C5-8CA0-C24BDD40B294}" dt="2024-07-29T22:37:44.093" v="47" actId="14100"/>
          <ac:picMkLst>
            <pc:docMk/>
            <pc:sldMk cId="0" sldId="264"/>
            <ac:picMk id="2" creationId="{F5A03CC9-D25C-15A3-2AFB-219A5BF4B976}"/>
          </ac:picMkLst>
        </pc:picChg>
        <pc:picChg chg="add mod">
          <ac:chgData name="Jill Jones" userId="18e2199af911abfd" providerId="LiveId" clId="{97C80B2C-939B-44C5-8CA0-C24BDD40B294}" dt="2024-07-29T22:38:21.030" v="53" actId="14100"/>
          <ac:picMkLst>
            <pc:docMk/>
            <pc:sldMk cId="0" sldId="264"/>
            <ac:picMk id="3" creationId="{05BB134E-73E0-3F26-037F-C45995B72ED2}"/>
          </ac:picMkLst>
        </pc:picChg>
        <pc:picChg chg="add mod">
          <ac:chgData name="Jill Jones" userId="18e2199af911abfd" providerId="LiveId" clId="{97C80B2C-939B-44C5-8CA0-C24BDD40B294}" dt="2024-07-29T22:39:01.770" v="59" actId="14100"/>
          <ac:picMkLst>
            <pc:docMk/>
            <pc:sldMk cId="0" sldId="264"/>
            <ac:picMk id="4" creationId="{BF42C041-E26D-B9C3-EFFA-12B0937093B1}"/>
          </ac:picMkLst>
        </pc:picChg>
        <pc:picChg chg="del">
          <ac:chgData name="Jill Jones" userId="18e2199af911abfd" providerId="LiveId" clId="{97C80B2C-939B-44C5-8CA0-C24BDD40B294}" dt="2024-07-29T22:37:11.458" v="43" actId="478"/>
          <ac:picMkLst>
            <pc:docMk/>
            <pc:sldMk cId="0" sldId="264"/>
            <ac:picMk id="139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7:45.821" v="48" actId="478"/>
          <ac:picMkLst>
            <pc:docMk/>
            <pc:sldMk cId="0" sldId="264"/>
            <ac:picMk id="145" creationId="{00000000-0000-0000-0000-000000000000}"/>
          </ac:picMkLst>
        </pc:picChg>
        <pc:picChg chg="del">
          <ac:chgData name="Jill Jones" userId="18e2199af911abfd" providerId="LiveId" clId="{97C80B2C-939B-44C5-8CA0-C24BDD40B294}" dt="2024-07-29T22:37:47.760" v="49" actId="478"/>
          <ac:picMkLst>
            <pc:docMk/>
            <pc:sldMk cId="0" sldId="264"/>
            <ac:picMk id="146" creationId="{00000000-0000-0000-0000-000000000000}"/>
          </ac:picMkLst>
        </pc:picChg>
        <pc:cxnChg chg="mod">
          <ac:chgData name="Jill Jones" userId="18e2199af911abfd" providerId="LiveId" clId="{97C80B2C-939B-44C5-8CA0-C24BDD40B294}" dt="2024-07-29T22:37:11.458" v="43" actId="478"/>
          <ac:cxnSpMkLst>
            <pc:docMk/>
            <pc:sldMk cId="0" sldId="264"/>
            <ac:cxnSpMk id="138" creationId="{00000000-0000-0000-0000-000000000000}"/>
          </ac:cxnSpMkLst>
        </pc:cxnChg>
        <pc:cxnChg chg="mod">
          <ac:chgData name="Jill Jones" userId="18e2199af911abfd" providerId="LiveId" clId="{97C80B2C-939B-44C5-8CA0-C24BDD40B294}" dt="2024-07-29T22:38:55.054" v="57" actId="14100"/>
          <ac:cxnSpMkLst>
            <pc:docMk/>
            <pc:sldMk cId="0" sldId="264"/>
            <ac:cxnSpMk id="147" creationId="{00000000-0000-0000-0000-000000000000}"/>
          </ac:cxnSpMkLst>
        </pc:cxnChg>
      </pc:sldChg>
      <pc:sldChg chg="modSp mod">
        <pc:chgData name="Jill Jones" userId="18e2199af911abfd" providerId="LiveId" clId="{97C80B2C-939B-44C5-8CA0-C24BDD40B294}" dt="2024-07-29T22:32:43.110" v="4" actId="27636"/>
        <pc:sldMkLst>
          <pc:docMk/>
          <pc:sldMk cId="0" sldId="272"/>
        </pc:sldMkLst>
        <pc:spChg chg="mod">
          <ac:chgData name="Jill Jones" userId="18e2199af911abfd" providerId="LiveId" clId="{97C80B2C-939B-44C5-8CA0-C24BDD40B294}" dt="2024-07-29T22:32:43.110" v="4" actId="27636"/>
          <ac:spMkLst>
            <pc:docMk/>
            <pc:sldMk cId="0" sldId="272"/>
            <ac:spMk id="1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video" Target="https://www.youtube.com/embed/ytcHNzGy18Y?feature=oembed" TargetMode="External"/><Relationship Id="rId7" Type="http://schemas.openxmlformats.org/officeDocument/2006/relationships/image" Target="../media/image8.jpeg"/><Relationship Id="rId2" Type="http://schemas.openxmlformats.org/officeDocument/2006/relationships/video" Target="https://www.youtube.com/embed/GAgjkdjI1xk?feature=oembed" TargetMode="External"/><Relationship Id="rId1" Type="http://schemas.openxmlformats.org/officeDocument/2006/relationships/video" Target="https://www.youtube.com/embed/5ZT2Yy0aHFY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video" Target="https://www.youtube.com/embed/VM1rSgJ7hXM?feature=oembed" TargetMode="Externa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4xMbcOJAb3g?feature=oembed" TargetMode="External"/><Relationship Id="rId1" Type="http://schemas.openxmlformats.org/officeDocument/2006/relationships/video" Target="https://www.youtube.com/embed/jBmB3cr4q6k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ZXi_JCFIAZg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1vseZ4jgLrM?feature=oembed" TargetMode="External"/><Relationship Id="rId1" Type="http://schemas.openxmlformats.org/officeDocument/2006/relationships/video" Target="https://www.youtube.com/embed/ZQqelFUQOvg?feature=oembed" TargetMode="Externa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8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3" name="Google Shape;153;p22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8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9" name="Google Shape;159;p23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be their items?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8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5" name="Google Shape;165;p24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Remix8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Answer Bot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your lists and 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2" name="Google Shape;172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8" name="Google Shape;178;p26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4" name="Google Shape;184;p27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8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8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at least three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8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8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a programming skill you want to improve during this remix?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8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8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375" y="126475"/>
            <a:ext cx="332021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Six suggestions are on the next 3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24234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a list of colors. When a button is pressed, pick a random color and turn on all four pixels. Or use two buttons - Button A for pixels 0 &amp; 1, and </a:t>
            </a:r>
            <a:b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Button B for pixels 2 &amp; 3 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25325" y="1155350"/>
            <a:ext cx="29376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images and/or colors. When a button is pressed, pick a random image/color to display. Also program a button to break out of the loop and end the program.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25325" y="1081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 flipH="1">
            <a:off x="2697775" y="2065275"/>
            <a:ext cx="367500" cy="87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9"/>
          <p:cNvCxnSpPr/>
          <p:nvPr/>
        </p:nvCxnSpPr>
        <p:spPr>
          <a:xfrm rot="10800000" flipH="1">
            <a:off x="5161325" y="3810625"/>
            <a:ext cx="550200" cy="370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9"/>
          <p:cNvCxnSpPr/>
          <p:nvPr/>
        </p:nvCxnSpPr>
        <p:spPr>
          <a:xfrm flipH="1">
            <a:off x="2697775" y="3062250"/>
            <a:ext cx="367500" cy="87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8 Remix-1A">
            <a:hlinkClick r:id="" action="ppaction://media"/>
            <a:extLst>
              <a:ext uri="{FF2B5EF4-FFF2-40B4-BE49-F238E27FC236}">
                <a16:creationId xmlns:a16="http://schemas.microsoft.com/office/drawing/2014/main" id="{97270D3D-D1B6-7CFA-6C3A-DD3A7FD958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11044" y="1100018"/>
            <a:ext cx="2081036" cy="1174866"/>
          </a:xfrm>
          <a:prstGeom prst="rect">
            <a:avLst/>
          </a:prstGeom>
        </p:spPr>
      </p:pic>
      <p:pic>
        <p:nvPicPr>
          <p:cNvPr id="3" name="Online Media 2" title="Mission 8 Remix-1AA">
            <a:hlinkClick r:id="" action="ppaction://media"/>
            <a:extLst>
              <a:ext uri="{FF2B5EF4-FFF2-40B4-BE49-F238E27FC236}">
                <a16:creationId xmlns:a16="http://schemas.microsoft.com/office/drawing/2014/main" id="{E9905BD5-C463-9EFC-A794-FF88EF7468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033775" y="2340655"/>
            <a:ext cx="2058305" cy="1162033"/>
          </a:xfrm>
          <a:prstGeom prst="rect">
            <a:avLst/>
          </a:prstGeom>
        </p:spPr>
      </p:pic>
      <p:pic>
        <p:nvPicPr>
          <p:cNvPr id="4" name="Online Media 3" title="Mission 8 Remix-1B">
            <a:hlinkClick r:id="" action="ppaction://media"/>
            <a:extLst>
              <a:ext uri="{FF2B5EF4-FFF2-40B4-BE49-F238E27FC236}">
                <a16:creationId xmlns:a16="http://schemas.microsoft.com/office/drawing/2014/main" id="{8B45047D-385A-73E7-7009-B84CB2BA1F6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3065275" y="3709037"/>
            <a:ext cx="2058305" cy="116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8" name="Google Shape;118;p20"/>
          <p:cNvSpPr txBox="1"/>
          <p:nvPr/>
        </p:nvSpPr>
        <p:spPr>
          <a:xfrm>
            <a:off x="360500" y="850550"/>
            <a:ext cx="22662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Mild-1C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sounds. When a button is pressed, pick a random sound to play. Also program a button to break out of the loop and end the program.</a:t>
            </a:r>
            <a:endParaRPr sz="1200">
              <a:solidFill>
                <a:srgbClr val="CC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492825" y="88550"/>
            <a:ext cx="3551400" cy="4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two lists. The items can be colors, text, images or sound. The lists do not need to be similar items or the same size.  Use BTN_A for one of the lists and BTN_B for the other list and display a random item from the list when pressed. Program a button to break out of the loop and end the program. Include instructions and “wait” button. 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562200" y="-785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860150" y="-785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1775" y="7485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/>
          <p:nvPr/>
        </p:nvCxnSpPr>
        <p:spPr>
          <a:xfrm flipH="1">
            <a:off x="2288300" y="1375850"/>
            <a:ext cx="507300" cy="3966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20"/>
          <p:cNvCxnSpPr/>
          <p:nvPr/>
        </p:nvCxnSpPr>
        <p:spPr>
          <a:xfrm rot="10800000" flipH="1">
            <a:off x="5115300" y="3029501"/>
            <a:ext cx="394500" cy="4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0"/>
          <p:cNvCxnSpPr/>
          <p:nvPr/>
        </p:nvCxnSpPr>
        <p:spPr>
          <a:xfrm rot="10800000" flipH="1">
            <a:off x="5115300" y="4184126"/>
            <a:ext cx="394500" cy="4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8 Remix-1C">
            <a:hlinkClick r:id="" action="ppaction://media"/>
            <a:extLst>
              <a:ext uri="{FF2B5EF4-FFF2-40B4-BE49-F238E27FC236}">
                <a16:creationId xmlns:a16="http://schemas.microsoft.com/office/drawing/2014/main" id="{75759A1F-812A-B44C-4CB3-4A08BBA478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0336" y="973757"/>
            <a:ext cx="2147221" cy="1212232"/>
          </a:xfrm>
          <a:prstGeom prst="rect">
            <a:avLst/>
          </a:prstGeom>
        </p:spPr>
      </p:pic>
      <p:pic>
        <p:nvPicPr>
          <p:cNvPr id="3" name="Online Media 2" title="Mission 8 Remix-2A">
            <a:hlinkClick r:id="" action="ppaction://media"/>
            <a:extLst>
              <a:ext uri="{FF2B5EF4-FFF2-40B4-BE49-F238E27FC236}">
                <a16:creationId xmlns:a16="http://schemas.microsoft.com/office/drawing/2014/main" id="{D807177B-9713-E200-42E2-B4C279C8D79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895745" y="2329512"/>
            <a:ext cx="2266200" cy="1279402"/>
          </a:xfrm>
          <a:prstGeom prst="rect">
            <a:avLst/>
          </a:prstGeom>
        </p:spPr>
      </p:pic>
      <p:pic>
        <p:nvPicPr>
          <p:cNvPr id="4" name="Online Media 3" title="Mission 8 Remix-2B">
            <a:hlinkClick r:id="" action="ppaction://media"/>
            <a:extLst>
              <a:ext uri="{FF2B5EF4-FFF2-40B4-BE49-F238E27FC236}">
                <a16:creationId xmlns:a16="http://schemas.microsoft.com/office/drawing/2014/main" id="{EEC26908-1973-FCDA-F694-2CD2F3EF274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2895745" y="3732283"/>
            <a:ext cx="2268815" cy="128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34" name="Google Shape;134;p21"/>
          <p:cNvSpPr txBox="1"/>
          <p:nvPr/>
        </p:nvSpPr>
        <p:spPr>
          <a:xfrm>
            <a:off x="328775" y="1118525"/>
            <a:ext cx="28578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2 different lists, selected with BTN_A and BTN_B buttons. Program BTN_L to scroll backwards, BTN_R to scroll forwards, and BTN_U to select a random item from the chosen list. Include an intro, wait button and exit button.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1"/>
          <p:cNvCxnSpPr>
            <a:cxnSpLocks/>
          </p:cNvCxnSpPr>
          <p:nvPr/>
        </p:nvCxnSpPr>
        <p:spPr>
          <a:xfrm flipH="1">
            <a:off x="2765188" y="977728"/>
            <a:ext cx="698100" cy="640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1"/>
          <p:cNvSpPr txBox="1"/>
          <p:nvPr/>
        </p:nvSpPr>
        <p:spPr>
          <a:xfrm>
            <a:off x="6192100" y="288075"/>
            <a:ext cx="2788200" cy="3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dice roller, showing the number of a 6-sided die. Change the scale of the text so the number is large. Show a message, like “rolling” before displaying the number.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472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4520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8431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1"/>
          <p:cNvCxnSpPr/>
          <p:nvPr/>
        </p:nvCxnSpPr>
        <p:spPr>
          <a:xfrm rot="10800000" flipH="1">
            <a:off x="5596250" y="2385526"/>
            <a:ext cx="651000" cy="13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21"/>
          <p:cNvCxnSpPr>
            <a:cxnSpLocks/>
          </p:cNvCxnSpPr>
          <p:nvPr/>
        </p:nvCxnSpPr>
        <p:spPr>
          <a:xfrm flipV="1">
            <a:off x="5595798" y="3157478"/>
            <a:ext cx="566202" cy="785872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nline Media 1" title="Mission 8 Remix-3A">
            <a:hlinkClick r:id="" action="ppaction://media"/>
            <a:extLst>
              <a:ext uri="{FF2B5EF4-FFF2-40B4-BE49-F238E27FC236}">
                <a16:creationId xmlns:a16="http://schemas.microsoft.com/office/drawing/2014/main" id="{F5A03CC9-D25C-15A3-2AFB-219A5BF4B9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417519" y="283329"/>
            <a:ext cx="2443159" cy="1379306"/>
          </a:xfrm>
          <a:prstGeom prst="rect">
            <a:avLst/>
          </a:prstGeom>
        </p:spPr>
      </p:pic>
      <p:pic>
        <p:nvPicPr>
          <p:cNvPr id="3" name="Online Media 2" title="Mission 8 Remix-3B">
            <a:hlinkClick r:id="" action="ppaction://media"/>
            <a:extLst>
              <a:ext uri="{FF2B5EF4-FFF2-40B4-BE49-F238E27FC236}">
                <a16:creationId xmlns:a16="http://schemas.microsoft.com/office/drawing/2014/main" id="{05BB134E-73E0-3F26-037F-C45995B72ED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3417518" y="1801987"/>
            <a:ext cx="2443160" cy="1379306"/>
          </a:xfrm>
          <a:prstGeom prst="rect">
            <a:avLst/>
          </a:prstGeom>
        </p:spPr>
      </p:pic>
      <p:pic>
        <p:nvPicPr>
          <p:cNvPr id="4" name="Online Media 3" title="Mission 8 Remix-3BB">
            <a:hlinkClick r:id="" action="ppaction://media"/>
            <a:extLst>
              <a:ext uri="{FF2B5EF4-FFF2-40B4-BE49-F238E27FC236}">
                <a16:creationId xmlns:a16="http://schemas.microsoft.com/office/drawing/2014/main" id="{BF42C041-E26D-B9C3-EFFA-12B0937093B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3417518" y="3312317"/>
            <a:ext cx="2461381" cy="138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On-screen Show (16:9)</PresentationFormat>
  <Paragraphs>96</Paragraphs>
  <Slides>17</Slides>
  <Notes>17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Source Sans Pro</vt:lpstr>
      <vt:lpstr>Montserrat</vt:lpstr>
      <vt:lpstr>Alegreya ExtraBold</vt:lpstr>
      <vt:lpstr>Alegreya Black</vt:lpstr>
      <vt:lpstr>Calibri</vt:lpstr>
      <vt:lpstr>Raleway</vt:lpstr>
      <vt:lpstr>Arial</vt:lpstr>
      <vt:lpstr>Droid Sans</vt:lpstr>
      <vt:lpstr>Plum</vt:lpstr>
      <vt:lpstr>Mission 8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2024-07-29T22:39:02Z</dcterms:modified>
</cp:coreProperties>
</file>